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2C4"/>
    <a:srgbClr val="556D7E"/>
    <a:srgbClr val="6E90A8"/>
    <a:srgbClr val="617D92"/>
    <a:srgbClr val="E7E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20"/>
    <p:restoredTop sz="94595"/>
  </p:normalViewPr>
  <p:slideViewPr>
    <p:cSldViewPr snapToGrid="0" snapToObjects="1">
      <p:cViewPr>
        <p:scale>
          <a:sx n="98" d="100"/>
          <a:sy n="98" d="100"/>
        </p:scale>
        <p:origin x="-474" y="430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B8C3-0F63-0340-A484-45C0D9ECCFEA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922F7-25A0-3E49-8938-5ED6C51EE326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6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377442" cy="24929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9"/>
          <p:cNvSpPr txBox="1"/>
          <p:nvPr/>
        </p:nvSpPr>
        <p:spPr>
          <a:xfrm>
            <a:off x="2533648" y="998032"/>
            <a:ext cx="50260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>
                <a:ea typeface="Times New Roman" charset="0"/>
                <a:cs typeface="Times New Roman" charset="0"/>
              </a:rPr>
              <a:t>Telefone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: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923000000</a:t>
            </a:r>
          </a:p>
          <a:p>
            <a:r>
              <a:rPr lang="en-US" sz="1100" dirty="0" smtClean="0">
                <a:ea typeface="Times New Roman" charset="0"/>
                <a:cs typeface="Times New Roman" charset="0"/>
              </a:rPr>
              <a:t>Email</a:t>
            </a:r>
            <a:r>
              <a:rPr lang="en-US" sz="1100" dirty="0">
                <a:ea typeface="Times New Roman" charset="0"/>
                <a:cs typeface="Times New Roman" charset="0"/>
              </a:rPr>
              <a:t>: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seunome@gmail.com</a:t>
            </a:r>
          </a:p>
          <a:p>
            <a:r>
              <a:rPr lang="en-US" sz="1100" dirty="0" err="1" smtClean="0">
                <a:ea typeface="Times New Roman" charset="0"/>
                <a:cs typeface="Times New Roman" charset="0"/>
              </a:rPr>
              <a:t>Endereço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: </a:t>
            </a:r>
            <a:r>
              <a:rPr lang="en-US" sz="1100" dirty="0" err="1" smtClean="0">
                <a:ea typeface="Times New Roman" charset="0"/>
                <a:cs typeface="Times New Roman" charset="0"/>
              </a:rPr>
              <a:t>Bairro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 </a:t>
            </a:r>
            <a:r>
              <a:rPr lang="en-US" sz="1100" dirty="0" err="1" smtClean="0">
                <a:ea typeface="Times New Roman" charset="0"/>
                <a:cs typeface="Times New Roman" charset="0"/>
              </a:rPr>
              <a:t>Militar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 - </a:t>
            </a:r>
            <a:r>
              <a:rPr lang="en-US" sz="1100" dirty="0" err="1" smtClean="0">
                <a:ea typeface="Times New Roman" charset="0"/>
                <a:cs typeface="Times New Roman" charset="0"/>
              </a:rPr>
              <a:t>Talatona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, </a:t>
            </a:r>
            <a:r>
              <a:rPr lang="en-US" sz="1100" dirty="0" err="1" smtClean="0">
                <a:ea typeface="Times New Roman" charset="0"/>
                <a:cs typeface="Times New Roman" charset="0"/>
              </a:rPr>
              <a:t>Lisboa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8" name="ZoneTexte 9"/>
          <p:cNvSpPr txBox="1"/>
          <p:nvPr/>
        </p:nvSpPr>
        <p:spPr>
          <a:xfrm>
            <a:off x="2533649" y="35613"/>
            <a:ext cx="527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latin typeface="Times New Roman" charset="0"/>
                <a:ea typeface="Times New Roman" charset="0"/>
                <a:cs typeface="Times New Roman" charset="0"/>
              </a:rPr>
              <a:t>Anibal </a:t>
            </a:r>
            <a:r>
              <a:rPr lang="fr-FR" sz="4800" b="1" dirty="0" err="1" smtClean="0">
                <a:solidFill>
                  <a:srgbClr val="4372C4"/>
                </a:solidFill>
                <a:latin typeface="Times New Roman" charset="0"/>
                <a:ea typeface="Times New Roman" charset="0"/>
                <a:cs typeface="Times New Roman" charset="0"/>
              </a:rPr>
              <a:t>Jacinto</a:t>
            </a:r>
            <a:endParaRPr lang="fr-FR" sz="4800" b="1" dirty="0">
              <a:solidFill>
                <a:srgbClr val="4372C4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33650" y="2255281"/>
            <a:ext cx="46016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pt-PT" sz="1100" dirty="0"/>
              <a:t>Desejo colaborar em um ambiente de trabalho (ou coloque o </a:t>
            </a:r>
            <a:r>
              <a:rPr lang="pt-PT" sz="1100" dirty="0" err="1"/>
              <a:t>setor</a:t>
            </a:r>
            <a:r>
              <a:rPr lang="pt-PT" sz="1100" dirty="0"/>
              <a:t> que deseja trabalhar) onde possa colocar em pratica meus conhecimentos em favor da (nome da empresa/organização), </a:t>
            </a:r>
            <a:r>
              <a:rPr lang="pt-PT" sz="1100" dirty="0" err="1"/>
              <a:t>objetivando</a:t>
            </a:r>
            <a:r>
              <a:rPr lang="pt-PT" sz="1100" dirty="0"/>
              <a:t> sempre o benefício e o crescimento da organização e o crescimento profissional.</a:t>
            </a:r>
            <a:endParaRPr lang="fr-FR" sz="1100" dirty="0"/>
          </a:p>
        </p:txBody>
      </p:sp>
      <p:sp>
        <p:nvSpPr>
          <p:cNvPr id="10" name="ZoneTexte 9"/>
          <p:cNvSpPr txBox="1"/>
          <p:nvPr/>
        </p:nvSpPr>
        <p:spPr>
          <a:xfrm>
            <a:off x="2533650" y="1757665"/>
            <a:ext cx="1202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ea typeface="Times New Roman" charset="0"/>
                <a:cs typeface="Times New Roman" charset="0"/>
              </a:rPr>
              <a:t>OBJETIVO</a:t>
            </a:r>
            <a:endParaRPr lang="fr-FR" sz="2000" dirty="0">
              <a:ea typeface="Times New Roman" charset="0"/>
              <a:cs typeface="Times New Roman" charset="0"/>
            </a:endParaRPr>
          </a:p>
        </p:txBody>
      </p:sp>
      <p:sp>
        <p:nvSpPr>
          <p:cNvPr id="11" name="ZoneTexte 9"/>
          <p:cNvSpPr txBox="1"/>
          <p:nvPr/>
        </p:nvSpPr>
        <p:spPr>
          <a:xfrm>
            <a:off x="2533648" y="3662275"/>
            <a:ext cx="4601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fr-FR" sz="1200" b="1" dirty="0" smtClean="0"/>
              <a:t>2012 </a:t>
            </a:r>
            <a:r>
              <a:rPr lang="fr-FR" sz="1200" b="1" dirty="0" smtClean="0"/>
              <a:t>– </a:t>
            </a:r>
            <a:r>
              <a:rPr lang="fr-FR" sz="1200" b="1" dirty="0" err="1" smtClean="0"/>
              <a:t>Ensino</a:t>
            </a:r>
            <a:r>
              <a:rPr lang="fr-FR" sz="1200" b="1" dirty="0" smtClean="0"/>
              <a:t> Médio </a:t>
            </a:r>
            <a:r>
              <a:rPr lang="fr-FR" sz="1200" b="1" dirty="0"/>
              <a:t>– </a:t>
            </a:r>
            <a:r>
              <a:rPr lang="fr-FR" sz="1200" b="1" dirty="0" err="1" smtClean="0"/>
              <a:t>Instituto</a:t>
            </a:r>
            <a:r>
              <a:rPr lang="fr-FR" sz="1200" b="1" dirty="0" smtClean="0"/>
              <a:t> Médio </a:t>
            </a:r>
            <a:r>
              <a:rPr lang="fr-FR" sz="1200" b="1" dirty="0" err="1" smtClean="0"/>
              <a:t>Industrial</a:t>
            </a:r>
            <a:r>
              <a:rPr lang="fr-FR" sz="1200" b="1" dirty="0" smtClean="0"/>
              <a:t> de Luanda</a:t>
            </a:r>
          </a:p>
          <a:p>
            <a:pPr defTabSz="685800">
              <a:defRPr/>
            </a:pPr>
            <a:endParaRPr lang="fr-FR" sz="1200" b="1" dirty="0" smtClean="0"/>
          </a:p>
          <a:p>
            <a:pPr defTabSz="685800">
              <a:defRPr/>
            </a:pPr>
            <a:r>
              <a:rPr lang="fr-FR" sz="1200" b="1" dirty="0" smtClean="0"/>
              <a:t>2015 </a:t>
            </a:r>
            <a:r>
              <a:rPr lang="fr-FR" sz="1200" b="1" dirty="0"/>
              <a:t>– </a:t>
            </a:r>
            <a:r>
              <a:rPr lang="fr-FR" sz="1200" b="1" dirty="0" err="1" smtClean="0"/>
              <a:t>Licenciatura</a:t>
            </a:r>
            <a:r>
              <a:rPr lang="fr-FR" sz="1200" b="1" dirty="0" smtClean="0"/>
              <a:t> </a:t>
            </a:r>
            <a:r>
              <a:rPr lang="fr-FR" sz="1200" b="1" dirty="0"/>
              <a:t>– </a:t>
            </a:r>
            <a:r>
              <a:rPr lang="fr-FR" sz="1200" b="1" dirty="0" err="1" smtClean="0"/>
              <a:t>Universidade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Gregório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Semedo</a:t>
            </a:r>
            <a:endParaRPr lang="fr-FR" sz="12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2592703" y="3128977"/>
            <a:ext cx="1429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ea typeface="Times New Roman" charset="0"/>
                <a:cs typeface="Times New Roman" charset="0"/>
              </a:rPr>
              <a:t>FORMAÇAO</a:t>
            </a:r>
            <a:endParaRPr lang="fr-FR" sz="20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82" name="Tableau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67339"/>
              </p:ext>
            </p:extLst>
          </p:nvPr>
        </p:nvGraphicFramePr>
        <p:xfrm>
          <a:off x="-3893" y="7385765"/>
          <a:ext cx="2381335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335"/>
              </a:tblGrid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err="1" smtClean="0">
                          <a:solidFill>
                            <a:schemeClr val="bg1"/>
                          </a:solidFill>
                          <a:latin typeface="+mn-lt"/>
                          <a:ea typeface="Times" charset="0"/>
                          <a:cs typeface="Times" charset="0"/>
                        </a:rPr>
                        <a:t>Qualificações</a:t>
                      </a:r>
                      <a:r>
                        <a:rPr lang="fr-FR" sz="1800" kern="1200" dirty="0" smtClean="0">
                          <a:solidFill>
                            <a:schemeClr val="bg1"/>
                          </a:solidFill>
                          <a:latin typeface="+mn-lt"/>
                          <a:ea typeface="Times" charset="0"/>
                          <a:cs typeface="Times" charset="0"/>
                        </a:rPr>
                        <a:t> </a:t>
                      </a:r>
                    </a:p>
                  </a:txBody>
                  <a:tcPr anchor="ctr">
                    <a:lnB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72C4"/>
                    </a:solidFill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Administração</a:t>
                      </a:r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T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Gestão</a:t>
                      </a:r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projetos</a:t>
                      </a:r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Contabilidade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2740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Gestão</a:t>
                      </a:r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mudança</a:t>
                      </a:r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83" name="Tableau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686435"/>
              </p:ext>
            </p:extLst>
          </p:nvPr>
        </p:nvGraphicFramePr>
        <p:xfrm>
          <a:off x="-3893" y="5682988"/>
          <a:ext cx="2381335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335"/>
              </a:tblGrid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err="1" smtClean="0">
                          <a:solidFill>
                            <a:schemeClr val="bg1"/>
                          </a:solidFill>
                          <a:latin typeface="+mn-lt"/>
                          <a:ea typeface="Times" charset="0"/>
                          <a:cs typeface="Times" charset="0"/>
                        </a:rPr>
                        <a:t>Personalidade</a:t>
                      </a:r>
                      <a:endParaRPr lang="fr-FR" sz="1800" kern="1200" dirty="0" smtClean="0">
                        <a:solidFill>
                          <a:schemeClr val="bg1"/>
                        </a:solidFill>
                        <a:latin typeface="+mn-lt"/>
                        <a:ea typeface="Times" charset="0"/>
                        <a:cs typeface="Times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72C4"/>
                    </a:solidFill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Líder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Criativo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Organizado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2740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Sério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57" name="ZoneTexte 9"/>
          <p:cNvSpPr txBox="1"/>
          <p:nvPr/>
        </p:nvSpPr>
        <p:spPr>
          <a:xfrm>
            <a:off x="2592703" y="5057617"/>
            <a:ext cx="460160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2010 - 2015 │ </a:t>
            </a:r>
            <a:r>
              <a:rPr lang="pt-PT" sz="1200" b="1" dirty="0" smtClean="0"/>
              <a:t>Jornalista </a:t>
            </a:r>
            <a:r>
              <a:rPr lang="fr-FR" sz="1200" b="1" dirty="0" smtClean="0"/>
              <a:t>– RNA </a:t>
            </a:r>
            <a:r>
              <a:rPr lang="fr-FR" sz="1200" b="1" dirty="0"/>
              <a:t>– </a:t>
            </a:r>
            <a:r>
              <a:rPr lang="fr-FR" sz="1200" b="1" dirty="0" smtClean="0"/>
              <a:t>Luanda</a:t>
            </a:r>
            <a:endParaRPr lang="fr-FR" sz="1200" b="1" dirty="0"/>
          </a:p>
          <a:p>
            <a:r>
              <a:rPr lang="pt-PT" sz="1200" b="1" dirty="0"/>
              <a:t>Responsabilidades</a:t>
            </a:r>
            <a:endParaRPr lang="pt-PT" sz="1200" dirty="0"/>
          </a:p>
          <a:p>
            <a:r>
              <a:rPr lang="pt-PT" sz="1200" dirty="0"/>
              <a:t>Produzir pautas diárias;</a:t>
            </a:r>
          </a:p>
          <a:p>
            <a:r>
              <a:rPr lang="pt-PT" sz="1200" dirty="0"/>
              <a:t>Publicar ao menos 5 notícias por dia no website do Jornal X;</a:t>
            </a:r>
          </a:p>
          <a:p>
            <a:r>
              <a:rPr lang="pt-PT" sz="1200" dirty="0"/>
              <a:t>Compartilhar notícias no </a:t>
            </a:r>
            <a:r>
              <a:rPr lang="pt-PT" sz="1200" dirty="0" err="1"/>
              <a:t>Facebook</a:t>
            </a:r>
            <a:r>
              <a:rPr lang="pt-PT" sz="1200" dirty="0"/>
              <a:t>, </a:t>
            </a:r>
            <a:r>
              <a:rPr lang="pt-PT" sz="1200" dirty="0" err="1"/>
              <a:t>Instagram</a:t>
            </a:r>
            <a:r>
              <a:rPr lang="pt-PT" sz="1200" dirty="0"/>
              <a:t> e </a:t>
            </a:r>
            <a:r>
              <a:rPr lang="pt-PT" sz="1200" dirty="0" err="1"/>
              <a:t>Twitter</a:t>
            </a:r>
            <a:r>
              <a:rPr lang="pt-PT" sz="1200" dirty="0"/>
              <a:t>;</a:t>
            </a:r>
          </a:p>
          <a:p>
            <a:r>
              <a:rPr lang="pt-PT" sz="1200" dirty="0"/>
              <a:t>Colaborar com uma equipe de fotógrafos e editores.</a:t>
            </a:r>
          </a:p>
          <a:p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1200" b="1" dirty="0"/>
              <a:t>2010 - 2015 │ </a:t>
            </a:r>
            <a:r>
              <a:rPr lang="pt-PT" sz="1200" b="1" dirty="0"/>
              <a:t>Jornalista </a:t>
            </a:r>
            <a:r>
              <a:rPr lang="fr-FR" sz="1200" b="1" dirty="0"/>
              <a:t>– RNA – Luanda</a:t>
            </a:r>
          </a:p>
          <a:p>
            <a:r>
              <a:rPr lang="pt-PT" sz="1200" b="1" dirty="0"/>
              <a:t>Responsabilidades</a:t>
            </a:r>
            <a:endParaRPr lang="pt-PT" sz="1200" dirty="0"/>
          </a:p>
          <a:p>
            <a:r>
              <a:rPr lang="pt-PT" sz="1200" dirty="0"/>
              <a:t>Produzir pautas diárias;</a:t>
            </a:r>
          </a:p>
          <a:p>
            <a:r>
              <a:rPr lang="pt-PT" sz="1200" dirty="0"/>
              <a:t>Publicar ao menos 5 notícias por dia no website do Jornal X;</a:t>
            </a:r>
          </a:p>
          <a:p>
            <a:r>
              <a:rPr lang="pt-PT" sz="1200" dirty="0"/>
              <a:t>Compartilhar notícias no </a:t>
            </a:r>
            <a:r>
              <a:rPr lang="pt-PT" sz="1200" dirty="0" err="1"/>
              <a:t>Facebook</a:t>
            </a:r>
            <a:r>
              <a:rPr lang="pt-PT" sz="1200" dirty="0"/>
              <a:t>, </a:t>
            </a:r>
            <a:r>
              <a:rPr lang="pt-PT" sz="1200" dirty="0" err="1"/>
              <a:t>Instagram</a:t>
            </a:r>
            <a:r>
              <a:rPr lang="pt-PT" sz="1200" dirty="0"/>
              <a:t> e </a:t>
            </a:r>
            <a:r>
              <a:rPr lang="pt-PT" sz="1200" dirty="0" err="1"/>
              <a:t>Twitter</a:t>
            </a:r>
            <a:r>
              <a:rPr lang="pt-PT" sz="1200" dirty="0"/>
              <a:t>;</a:t>
            </a:r>
          </a:p>
          <a:p>
            <a:r>
              <a:rPr lang="pt-PT" sz="1200" dirty="0"/>
              <a:t>Colaborar com uma equipe de fotógrafos e editores</a:t>
            </a:r>
            <a:r>
              <a:rPr lang="pt-PT" sz="1200" dirty="0" smtClean="0"/>
              <a:t>.</a:t>
            </a:r>
            <a:endParaRPr lang="fr-FR" sz="1050" dirty="0"/>
          </a:p>
        </p:txBody>
      </p:sp>
      <p:sp>
        <p:nvSpPr>
          <p:cNvPr id="58" name="ZoneTexte 57"/>
          <p:cNvSpPr txBox="1"/>
          <p:nvPr/>
        </p:nvSpPr>
        <p:spPr>
          <a:xfrm>
            <a:off x="2592704" y="4618200"/>
            <a:ext cx="3174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ea typeface="Times New Roman" charset="0"/>
                <a:cs typeface="Times New Roman" charset="0"/>
              </a:rPr>
              <a:t>EXPERIÊNCIA PROFISSIONAL </a:t>
            </a:r>
          </a:p>
        </p:txBody>
      </p:sp>
      <p:sp>
        <p:nvSpPr>
          <p:cNvPr id="5" name="Étoile à 5 branches 4"/>
          <p:cNvSpPr/>
          <p:nvPr/>
        </p:nvSpPr>
        <p:spPr>
          <a:xfrm>
            <a:off x="327043" y="1955162"/>
            <a:ext cx="316473" cy="316473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Étoile à 5 branches 121"/>
          <p:cNvSpPr/>
          <p:nvPr/>
        </p:nvSpPr>
        <p:spPr>
          <a:xfrm>
            <a:off x="726071" y="1955162"/>
            <a:ext cx="316473" cy="316473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Étoile à 5 branches 122"/>
          <p:cNvSpPr/>
          <p:nvPr/>
        </p:nvSpPr>
        <p:spPr>
          <a:xfrm>
            <a:off x="1113775" y="1955162"/>
            <a:ext cx="316473" cy="316473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Étoile à 5 branches 123"/>
          <p:cNvSpPr/>
          <p:nvPr/>
        </p:nvSpPr>
        <p:spPr>
          <a:xfrm>
            <a:off x="1512803" y="1955162"/>
            <a:ext cx="316473" cy="316473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2" name="Tableau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129070"/>
              </p:ext>
            </p:extLst>
          </p:nvPr>
        </p:nvGraphicFramePr>
        <p:xfrm>
          <a:off x="0" y="3985441"/>
          <a:ext cx="2377442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7442"/>
              </a:tblGrid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err="1" smtClean="0">
                          <a:solidFill>
                            <a:schemeClr val="bg1"/>
                          </a:solidFill>
                          <a:latin typeface="+mn-lt"/>
                          <a:ea typeface="Times" charset="0"/>
                          <a:cs typeface="Times" charset="0"/>
                        </a:rPr>
                        <a:t>Idiomas</a:t>
                      </a:r>
                      <a:endParaRPr lang="fr-FR" sz="1800" kern="1200" dirty="0" smtClean="0">
                        <a:solidFill>
                          <a:schemeClr val="bg1"/>
                        </a:solidFill>
                        <a:latin typeface="+mn-lt"/>
                        <a:ea typeface="Times" charset="0"/>
                        <a:cs typeface="Times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72C4"/>
                    </a:solidFill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Inglês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337B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Francês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Espanhol</a:t>
                      </a:r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2740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Italiano</a:t>
                      </a: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163" name="Ellipse 162"/>
          <p:cNvSpPr/>
          <p:nvPr/>
        </p:nvSpPr>
        <p:spPr>
          <a:xfrm>
            <a:off x="1621108" y="448319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4" name="Ellipse 163"/>
          <p:cNvSpPr/>
          <p:nvPr/>
        </p:nvSpPr>
        <p:spPr>
          <a:xfrm>
            <a:off x="1779858" y="448319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5" name="Ellipse 164"/>
          <p:cNvSpPr/>
          <p:nvPr/>
        </p:nvSpPr>
        <p:spPr>
          <a:xfrm>
            <a:off x="1938608" y="448319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6" name="Ellipse 165"/>
          <p:cNvSpPr/>
          <p:nvPr/>
        </p:nvSpPr>
        <p:spPr>
          <a:xfrm>
            <a:off x="2102380" y="448319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7" name="Ellipse 166"/>
          <p:cNvSpPr/>
          <p:nvPr/>
        </p:nvSpPr>
        <p:spPr>
          <a:xfrm>
            <a:off x="2276477" y="448319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8" name="Ellipse 167"/>
          <p:cNvSpPr/>
          <p:nvPr/>
        </p:nvSpPr>
        <p:spPr>
          <a:xfrm>
            <a:off x="1621108" y="474114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9" name="Ellipse 168"/>
          <p:cNvSpPr/>
          <p:nvPr/>
        </p:nvSpPr>
        <p:spPr>
          <a:xfrm>
            <a:off x="1779858" y="474114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0" name="Ellipse 169"/>
          <p:cNvSpPr/>
          <p:nvPr/>
        </p:nvSpPr>
        <p:spPr>
          <a:xfrm>
            <a:off x="1938608" y="474114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1" name="Ellipse 170"/>
          <p:cNvSpPr/>
          <p:nvPr/>
        </p:nvSpPr>
        <p:spPr>
          <a:xfrm>
            <a:off x="2102380" y="474114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2" name="Ellipse 171"/>
          <p:cNvSpPr/>
          <p:nvPr/>
        </p:nvSpPr>
        <p:spPr>
          <a:xfrm>
            <a:off x="1621108" y="500613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3" name="Ellipse 172"/>
          <p:cNvSpPr/>
          <p:nvPr/>
        </p:nvSpPr>
        <p:spPr>
          <a:xfrm>
            <a:off x="1779858" y="500613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4" name="Ellipse 173"/>
          <p:cNvSpPr/>
          <p:nvPr/>
        </p:nvSpPr>
        <p:spPr>
          <a:xfrm>
            <a:off x="1938608" y="500613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5" name="Ellipse 174"/>
          <p:cNvSpPr/>
          <p:nvPr/>
        </p:nvSpPr>
        <p:spPr>
          <a:xfrm>
            <a:off x="2102380" y="500613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6" name="Ellipse 175"/>
          <p:cNvSpPr/>
          <p:nvPr/>
        </p:nvSpPr>
        <p:spPr>
          <a:xfrm>
            <a:off x="2276477" y="500613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7" name="Ellipse 176"/>
          <p:cNvSpPr/>
          <p:nvPr/>
        </p:nvSpPr>
        <p:spPr>
          <a:xfrm>
            <a:off x="1621108" y="527959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8" name="Ellipse 177"/>
          <p:cNvSpPr/>
          <p:nvPr/>
        </p:nvSpPr>
        <p:spPr>
          <a:xfrm>
            <a:off x="1779858" y="527959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9" name="Ellipse 178"/>
          <p:cNvSpPr/>
          <p:nvPr/>
        </p:nvSpPr>
        <p:spPr>
          <a:xfrm>
            <a:off x="1938608" y="527959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0" name="Ellipse 179"/>
          <p:cNvSpPr/>
          <p:nvPr/>
        </p:nvSpPr>
        <p:spPr>
          <a:xfrm>
            <a:off x="2102380" y="527959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1" name="Ellipse 180"/>
          <p:cNvSpPr/>
          <p:nvPr/>
        </p:nvSpPr>
        <p:spPr>
          <a:xfrm>
            <a:off x="1589358" y="615197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2" name="Ellipse 181"/>
          <p:cNvSpPr/>
          <p:nvPr/>
        </p:nvSpPr>
        <p:spPr>
          <a:xfrm>
            <a:off x="1748108" y="615197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3" name="Ellipse 182"/>
          <p:cNvSpPr/>
          <p:nvPr/>
        </p:nvSpPr>
        <p:spPr>
          <a:xfrm>
            <a:off x="1906858" y="615197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4" name="Ellipse 183"/>
          <p:cNvSpPr/>
          <p:nvPr/>
        </p:nvSpPr>
        <p:spPr>
          <a:xfrm>
            <a:off x="2070630" y="615197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5" name="Ellipse 184"/>
          <p:cNvSpPr/>
          <p:nvPr/>
        </p:nvSpPr>
        <p:spPr>
          <a:xfrm>
            <a:off x="2244727" y="6151971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" name="Ellipse 185"/>
          <p:cNvSpPr/>
          <p:nvPr/>
        </p:nvSpPr>
        <p:spPr>
          <a:xfrm>
            <a:off x="1589358" y="640992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7" name="Ellipse 186"/>
          <p:cNvSpPr/>
          <p:nvPr/>
        </p:nvSpPr>
        <p:spPr>
          <a:xfrm>
            <a:off x="1748108" y="640992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8" name="Ellipse 187"/>
          <p:cNvSpPr/>
          <p:nvPr/>
        </p:nvSpPr>
        <p:spPr>
          <a:xfrm>
            <a:off x="1906858" y="640992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9" name="Ellipse 188"/>
          <p:cNvSpPr/>
          <p:nvPr/>
        </p:nvSpPr>
        <p:spPr>
          <a:xfrm>
            <a:off x="2070630" y="6409925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0" name="Ellipse 189"/>
          <p:cNvSpPr/>
          <p:nvPr/>
        </p:nvSpPr>
        <p:spPr>
          <a:xfrm>
            <a:off x="1589358" y="667491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1" name="Ellipse 190"/>
          <p:cNvSpPr/>
          <p:nvPr/>
        </p:nvSpPr>
        <p:spPr>
          <a:xfrm>
            <a:off x="1748108" y="667491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2" name="Ellipse 191"/>
          <p:cNvSpPr/>
          <p:nvPr/>
        </p:nvSpPr>
        <p:spPr>
          <a:xfrm>
            <a:off x="1906858" y="667491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3" name="Ellipse 192"/>
          <p:cNvSpPr/>
          <p:nvPr/>
        </p:nvSpPr>
        <p:spPr>
          <a:xfrm>
            <a:off x="2070630" y="667491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4" name="Ellipse 193"/>
          <p:cNvSpPr/>
          <p:nvPr/>
        </p:nvSpPr>
        <p:spPr>
          <a:xfrm>
            <a:off x="2244727" y="667491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5" name="Ellipse 194"/>
          <p:cNvSpPr/>
          <p:nvPr/>
        </p:nvSpPr>
        <p:spPr>
          <a:xfrm>
            <a:off x="1589358" y="694837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6" name="Ellipse 195"/>
          <p:cNvSpPr/>
          <p:nvPr/>
        </p:nvSpPr>
        <p:spPr>
          <a:xfrm>
            <a:off x="1748108" y="694837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7" name="Ellipse 196"/>
          <p:cNvSpPr/>
          <p:nvPr/>
        </p:nvSpPr>
        <p:spPr>
          <a:xfrm>
            <a:off x="1906858" y="694837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8" name="Ellipse 197"/>
          <p:cNvSpPr/>
          <p:nvPr/>
        </p:nvSpPr>
        <p:spPr>
          <a:xfrm>
            <a:off x="2070630" y="6948372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9" name="Ellipse 198"/>
          <p:cNvSpPr/>
          <p:nvPr/>
        </p:nvSpPr>
        <p:spPr>
          <a:xfrm>
            <a:off x="1617142" y="7838209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0" name="Ellipse 199"/>
          <p:cNvSpPr/>
          <p:nvPr/>
        </p:nvSpPr>
        <p:spPr>
          <a:xfrm>
            <a:off x="1775892" y="7838209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Ellipse 200"/>
          <p:cNvSpPr/>
          <p:nvPr/>
        </p:nvSpPr>
        <p:spPr>
          <a:xfrm>
            <a:off x="1934642" y="7838209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2" name="Ellipse 201"/>
          <p:cNvSpPr/>
          <p:nvPr/>
        </p:nvSpPr>
        <p:spPr>
          <a:xfrm>
            <a:off x="2098414" y="7838209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3" name="Ellipse 202"/>
          <p:cNvSpPr/>
          <p:nvPr/>
        </p:nvSpPr>
        <p:spPr>
          <a:xfrm>
            <a:off x="2272511" y="7838209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4" name="Ellipse 203"/>
          <p:cNvSpPr/>
          <p:nvPr/>
        </p:nvSpPr>
        <p:spPr>
          <a:xfrm>
            <a:off x="1617142" y="8096163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5" name="Ellipse 204"/>
          <p:cNvSpPr/>
          <p:nvPr/>
        </p:nvSpPr>
        <p:spPr>
          <a:xfrm>
            <a:off x="1775892" y="8096163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6" name="Ellipse 205"/>
          <p:cNvSpPr/>
          <p:nvPr/>
        </p:nvSpPr>
        <p:spPr>
          <a:xfrm>
            <a:off x="1934642" y="8096163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7" name="Ellipse 206"/>
          <p:cNvSpPr/>
          <p:nvPr/>
        </p:nvSpPr>
        <p:spPr>
          <a:xfrm>
            <a:off x="2098414" y="8096163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8" name="Ellipse 207"/>
          <p:cNvSpPr/>
          <p:nvPr/>
        </p:nvSpPr>
        <p:spPr>
          <a:xfrm>
            <a:off x="1617142" y="836115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9" name="Ellipse 208"/>
          <p:cNvSpPr/>
          <p:nvPr/>
        </p:nvSpPr>
        <p:spPr>
          <a:xfrm>
            <a:off x="1775892" y="836115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0" name="Ellipse 209"/>
          <p:cNvSpPr/>
          <p:nvPr/>
        </p:nvSpPr>
        <p:spPr>
          <a:xfrm>
            <a:off x="1934642" y="836115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1" name="Ellipse 210"/>
          <p:cNvSpPr/>
          <p:nvPr/>
        </p:nvSpPr>
        <p:spPr>
          <a:xfrm>
            <a:off x="2098414" y="836115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2" name="Ellipse 211"/>
          <p:cNvSpPr/>
          <p:nvPr/>
        </p:nvSpPr>
        <p:spPr>
          <a:xfrm>
            <a:off x="2272511" y="836115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3" name="Ellipse 212"/>
          <p:cNvSpPr/>
          <p:nvPr/>
        </p:nvSpPr>
        <p:spPr>
          <a:xfrm>
            <a:off x="1617142" y="863461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4" name="Ellipse 213"/>
          <p:cNvSpPr/>
          <p:nvPr/>
        </p:nvSpPr>
        <p:spPr>
          <a:xfrm>
            <a:off x="1775892" y="863461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5" name="Ellipse 214"/>
          <p:cNvSpPr/>
          <p:nvPr/>
        </p:nvSpPr>
        <p:spPr>
          <a:xfrm>
            <a:off x="1934642" y="863461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6" name="Ellipse 215"/>
          <p:cNvSpPr/>
          <p:nvPr/>
        </p:nvSpPr>
        <p:spPr>
          <a:xfrm>
            <a:off x="2098414" y="8634610"/>
            <a:ext cx="104931" cy="102971"/>
          </a:xfrm>
          <a:prstGeom prst="ellipse">
            <a:avLst/>
          </a:prstGeom>
          <a:solidFill>
            <a:srgbClr val="4372C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-3893" y="2500870"/>
            <a:ext cx="2377442" cy="1107378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Rectangle 217"/>
          <p:cNvSpPr/>
          <p:nvPr/>
        </p:nvSpPr>
        <p:spPr>
          <a:xfrm>
            <a:off x="-4493" y="10045699"/>
            <a:ext cx="7564167" cy="646113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2651760" y="2113398"/>
            <a:ext cx="4703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necteur droit 221"/>
          <p:cNvCxnSpPr/>
          <p:nvPr/>
        </p:nvCxnSpPr>
        <p:spPr>
          <a:xfrm>
            <a:off x="2592703" y="3529087"/>
            <a:ext cx="4703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necteur droit 222"/>
          <p:cNvCxnSpPr/>
          <p:nvPr/>
        </p:nvCxnSpPr>
        <p:spPr>
          <a:xfrm>
            <a:off x="2643680" y="5018310"/>
            <a:ext cx="4703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Image 7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0" r="25155"/>
          <a:stretch/>
        </p:blipFill>
        <p:spPr>
          <a:xfrm>
            <a:off x="435646" y="304028"/>
            <a:ext cx="1422154" cy="1426498"/>
          </a:xfrm>
          <a:prstGeom prst="ellipse">
            <a:avLst/>
          </a:prstGeom>
          <a:ln w="57150">
            <a:solidFill>
              <a:schemeClr val="bg1"/>
            </a:solidFill>
          </a:ln>
        </p:spPr>
      </p:pic>
      <p:sp>
        <p:nvSpPr>
          <p:cNvPr id="79" name="ZoneTexte 57"/>
          <p:cNvSpPr txBox="1"/>
          <p:nvPr/>
        </p:nvSpPr>
        <p:spPr>
          <a:xfrm>
            <a:off x="2651760" y="7638154"/>
            <a:ext cx="8776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ea typeface="Times New Roman" charset="0"/>
                <a:cs typeface="Times New Roman" charset="0"/>
              </a:rPr>
              <a:t>Cursos</a:t>
            </a:r>
            <a:endParaRPr lang="fr-FR" sz="2000" dirty="0">
              <a:ea typeface="Times New Roman" charset="0"/>
              <a:cs typeface="Times New Roman" charset="0"/>
            </a:endParaRPr>
          </a:p>
        </p:txBody>
      </p:sp>
      <p:cxnSp>
        <p:nvCxnSpPr>
          <p:cNvPr id="80" name="Connecteur droit 222"/>
          <p:cNvCxnSpPr/>
          <p:nvPr/>
        </p:nvCxnSpPr>
        <p:spPr>
          <a:xfrm>
            <a:off x="2694769" y="8030202"/>
            <a:ext cx="4703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9"/>
          <p:cNvSpPr txBox="1"/>
          <p:nvPr/>
        </p:nvSpPr>
        <p:spPr>
          <a:xfrm>
            <a:off x="2745856" y="8096163"/>
            <a:ext cx="4601605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1200" dirty="0"/>
              <a:t>Curso de atendimento ao cliente – </a:t>
            </a:r>
            <a:r>
              <a:rPr lang="pt-BR" sz="1200" dirty="0" smtClean="0"/>
              <a:t>CINFOTEC </a:t>
            </a:r>
            <a:r>
              <a:rPr lang="pt-BR" sz="1200" dirty="0"/>
              <a:t>- 2010</a:t>
            </a:r>
            <a:endParaRPr lang="pt-PT" sz="1200" dirty="0"/>
          </a:p>
          <a:p>
            <a:pPr lvl="0"/>
            <a:r>
              <a:rPr lang="pt-BR" sz="1200" dirty="0"/>
              <a:t>Curso de boas práticas e higienização de instrumentos – </a:t>
            </a:r>
            <a:r>
              <a:rPr lang="pt-BR" sz="1200" dirty="0" smtClean="0"/>
              <a:t>CINFOTEC- </a:t>
            </a:r>
            <a:r>
              <a:rPr lang="pt-BR" sz="1200" dirty="0"/>
              <a:t>2012 </a:t>
            </a:r>
            <a:endParaRPr lang="pt-BR" sz="1200" dirty="0" smtClean="0"/>
          </a:p>
          <a:p>
            <a:pPr lvl="0"/>
            <a:endParaRPr lang="pt-PT" sz="1200" dirty="0"/>
          </a:p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40530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167</Words>
  <Application>Microsoft Office PowerPoint</Application>
  <PresentationFormat>Personalizados</PresentationFormat>
  <Paragraphs>43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Thème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us</cp:lastModifiedBy>
  <cp:revision>42</cp:revision>
  <dcterms:created xsi:type="dcterms:W3CDTF">2017-01-23T13:13:08Z</dcterms:created>
  <dcterms:modified xsi:type="dcterms:W3CDTF">2021-12-20T17:53:51Z</dcterms:modified>
</cp:coreProperties>
</file>